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F0CE-F3B2-4877-B6E8-48FD1787E51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FDAF-D0A1-48EE-A2D3-0DADDB3E9BA6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F0CE-F3B2-4877-B6E8-48FD1787E51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FDAF-D0A1-48EE-A2D3-0DADDB3E9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F0CE-F3B2-4877-B6E8-48FD1787E51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FDAF-D0A1-48EE-A2D3-0DADDB3E9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F0CE-F3B2-4877-B6E8-48FD1787E51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FDAF-D0A1-48EE-A2D3-0DADDB3E9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F0CE-F3B2-4877-B6E8-48FD1787E51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FDAF-D0A1-48EE-A2D3-0DADDB3E9BA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F0CE-F3B2-4877-B6E8-48FD1787E51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FDAF-D0A1-48EE-A2D3-0DADDB3E9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F0CE-F3B2-4877-B6E8-48FD1787E51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FDAF-D0A1-48EE-A2D3-0DADDB3E9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F0CE-F3B2-4877-B6E8-48FD1787E51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FDAF-D0A1-48EE-A2D3-0DADDB3E9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F0CE-F3B2-4877-B6E8-48FD1787E51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FDAF-D0A1-48EE-A2D3-0DADDB3E9B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F0CE-F3B2-4877-B6E8-48FD1787E51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FDAF-D0A1-48EE-A2D3-0DADDB3E9BA6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F0CE-F3B2-4877-B6E8-48FD1787E51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DFDAF-D0A1-48EE-A2D3-0DADDB3E9BA6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A56F0CE-F3B2-4877-B6E8-48FD1787E515}" type="datetimeFigureOut">
              <a:rPr lang="en-US" smtClean="0"/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B8DFDAF-D0A1-48EE-A2D3-0DADDB3E9BA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52400"/>
            <a:ext cx="3733800" cy="718127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Ardi</a:t>
            </a:r>
            <a:r>
              <a:rPr lang="en-U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&amp; </a:t>
            </a:r>
            <a:r>
              <a:rPr lang="en-US" sz="48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Selam</a:t>
            </a:r>
            <a:endParaRPr lang="en-US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4800600" cy="28194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Ardi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is the name given to the skeletonized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remians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of a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Ardipithecus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ramidus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The remains are 4.4 million years old.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Selam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is the three year old fossilized skeletal remains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of another Australopithecus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afarensis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She is dated to be about 120,000 years older than Lucy.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96" y="3962400"/>
            <a:ext cx="401781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60" y="981364"/>
            <a:ext cx="4001654" cy="258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5791200"/>
            <a:ext cx="24384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(Right)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Recovered fragments of </a:t>
            </a:r>
            <a:r>
              <a:rPr lang="en-US" sz="2400" dirty="0" err="1" smtClean="0"/>
              <a:t>Ardi’s</a:t>
            </a:r>
            <a:r>
              <a:rPr lang="en-US" sz="2400" dirty="0" smtClean="0"/>
              <a:t> skeleton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54709"/>
            <a:ext cx="2667000" cy="109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(Left)A bust of </a:t>
            </a:r>
            <a:r>
              <a:rPr lang="en-US" dirty="0" err="1" smtClean="0">
                <a:solidFill>
                  <a:schemeClr val="tx1"/>
                </a:solidFill>
              </a:rPr>
              <a:t>Selam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990600"/>
            <a:ext cx="219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3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6660" y="157018"/>
            <a:ext cx="2867085" cy="931069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 (Right) </a:t>
            </a:r>
            <a:r>
              <a:rPr lang="en-US" sz="2400" dirty="0" err="1" smtClean="0"/>
              <a:t>Selam’s</a:t>
            </a:r>
            <a:r>
              <a:rPr lang="en-US" sz="2400" dirty="0" smtClean="0"/>
              <a:t> skull</a:t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         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673850"/>
            <a:ext cx="3164260" cy="639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(Above) An artist’s rendition of </a:t>
            </a:r>
            <a:r>
              <a:rPr lang="en-US" dirty="0" err="1" smtClean="0"/>
              <a:t>Ardi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164260" cy="550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828369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3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78702"/>
            <a:ext cx="4038600" cy="102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(Above</a:t>
            </a:r>
            <a:r>
              <a:rPr lang="en-US" dirty="0"/>
              <a:t>) </a:t>
            </a:r>
            <a:r>
              <a:rPr lang="en-US" dirty="0" err="1"/>
              <a:t>Zeresenay</a:t>
            </a:r>
            <a:r>
              <a:rPr lang="en-US" dirty="0"/>
              <a:t> </a:t>
            </a:r>
            <a:r>
              <a:rPr lang="en-US" dirty="0" err="1" smtClean="0"/>
              <a:t>Alemseged</a:t>
            </a:r>
            <a:r>
              <a:rPr lang="en-US" dirty="0" smtClean="0"/>
              <a:t> discovered </a:t>
            </a:r>
            <a:r>
              <a:rPr lang="en-US" dirty="0" err="1" smtClean="0"/>
              <a:t>Selam</a:t>
            </a:r>
            <a:r>
              <a:rPr lang="en-US" dirty="0" smtClean="0"/>
              <a:t> in Ethiopia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492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81755"/>
            <a:ext cx="4295775" cy="241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0545" y="3073287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(Below) </a:t>
            </a:r>
            <a:r>
              <a:rPr lang="en-US" sz="2400" dirty="0" err="1" smtClean="0"/>
              <a:t>Yohannes</a:t>
            </a:r>
            <a:r>
              <a:rPr lang="en-US" sz="2400" dirty="0" smtClean="0"/>
              <a:t> Haile-Selassie discovered </a:t>
            </a:r>
            <a:r>
              <a:rPr lang="en-US" sz="2400" dirty="0" err="1" smtClean="0"/>
              <a:t>Ardi</a:t>
            </a:r>
            <a:r>
              <a:rPr lang="en-US" sz="2400" dirty="0" smtClean="0"/>
              <a:t> when he was a college student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48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27</TotalTime>
  <Words>96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Thatch</vt:lpstr>
      <vt:lpstr>Ardi &amp; Selam</vt:lpstr>
      <vt:lpstr>(Right) Recovered fragments of Ardi’s skeleton</vt:lpstr>
      <vt:lpstr>  (Right) Selam’s skull                    </vt:lpstr>
      <vt:lpstr>PowerPoint Presentation</vt:lpstr>
    </vt:vector>
  </TitlesOfParts>
  <Company>M-DCPS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Ardi &amp;Selam</dc:title>
  <dc:creator>Tresvant, Rose M.</dc:creator>
  <cp:lastModifiedBy>Tresvant, Rose M.</cp:lastModifiedBy>
  <cp:revision>5</cp:revision>
  <dcterms:created xsi:type="dcterms:W3CDTF">2013-08-26T11:55:42Z</dcterms:created>
  <dcterms:modified xsi:type="dcterms:W3CDTF">2013-08-26T12:22:51Z</dcterms:modified>
</cp:coreProperties>
</file>